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5" r:id="rId3"/>
    <p:sldId id="262" r:id="rId4"/>
    <p:sldId id="263" r:id="rId5"/>
    <p:sldId id="264" r:id="rId6"/>
    <p:sldId id="266" r:id="rId7"/>
    <p:sldId id="267" r:id="rId8"/>
    <p:sldId id="268" r:id="rId9"/>
    <p:sldId id="270" r:id="rId10"/>
    <p:sldId id="269" r:id="rId11"/>
    <p:sldId id="272" r:id="rId12"/>
    <p:sldId id="273" r:id="rId13"/>
    <p:sldId id="274" r:id="rId14"/>
    <p:sldId id="260" r:id="rId15"/>
    <p:sldId id="275" r:id="rId16"/>
    <p:sldId id="261" r:id="rId1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6A82E55-B934-4981-BA15-1F8A2FC114B4}">
          <p14:sldIdLst>
            <p14:sldId id="258"/>
            <p14:sldId id="265"/>
          </p14:sldIdLst>
        </p14:section>
        <p14:section name="Vysvetleni" id="{A96BFE48-BD47-49F8-B2CB-72783E9EF0C9}">
          <p14:sldIdLst>
            <p14:sldId id="262"/>
            <p14:sldId id="263"/>
            <p14:sldId id="264"/>
            <p14:sldId id="266"/>
            <p14:sldId id="267"/>
            <p14:sldId id="268"/>
            <p14:sldId id="270"/>
            <p14:sldId id="269"/>
            <p14:sldId id="272"/>
            <p14:sldId id="273"/>
            <p14:sldId id="274"/>
          </p14:sldIdLst>
        </p14:section>
        <p14:section name="Zdroje" id="{49901546-1DB7-438C-BD79-CCB7210DC275}">
          <p14:sldIdLst>
            <p14:sldId id="260"/>
          </p14:sldIdLst>
        </p14:section>
        <p14:section name="Zaver" id="{0DE9D245-0548-4732-8420-3CF7419AC474}">
          <p14:sldIdLst>
            <p14:sldId id="27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B4B"/>
    <a:srgbClr val="AFBC21"/>
    <a:srgbClr val="5C5C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5AF6F-68D7-4FEA-9DD1-E6C670C8AAA5}" v="1274" dt="2025-03-05T20:12:26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5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ašák David (219502)" userId="61207cc1-69bc-47b0-a6d9-61b93b815a6f" providerId="ADAL" clId="{7B05AF6F-68D7-4FEA-9DD1-E6C670C8AAA5}"/>
    <pc:docChg chg="undo custSel addSld delSld modSld sldOrd modSection">
      <pc:chgData name="Strašák David (219502)" userId="61207cc1-69bc-47b0-a6d9-61b93b815a6f" providerId="ADAL" clId="{7B05AF6F-68D7-4FEA-9DD1-E6C670C8AAA5}" dt="2025-03-05T20:12:26.418" v="1987" actId="20577"/>
      <pc:docMkLst>
        <pc:docMk/>
      </pc:docMkLst>
      <pc:sldChg chg="modSp mod">
        <pc:chgData name="Strašák David (219502)" userId="61207cc1-69bc-47b0-a6d9-61b93b815a6f" providerId="ADAL" clId="{7B05AF6F-68D7-4FEA-9DD1-E6C670C8AAA5}" dt="2025-03-03T19:44:32.349" v="14" actId="790"/>
        <pc:sldMkLst>
          <pc:docMk/>
          <pc:sldMk cId="4080836308" sldId="258"/>
        </pc:sldMkLst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4080836308" sldId="258"/>
            <ac:spMk id="2" creationId="{00000000-0000-0000-0000-000000000000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4080836308" sldId="258"/>
            <ac:spMk id="4" creationId="{00000000-0000-0000-0000-000000000000}"/>
          </ac:spMkLst>
        </pc:spChg>
      </pc:sldChg>
      <pc:sldChg chg="modSp del mod">
        <pc:chgData name="Strašák David (219502)" userId="61207cc1-69bc-47b0-a6d9-61b93b815a6f" providerId="ADAL" clId="{7B05AF6F-68D7-4FEA-9DD1-E6C670C8AAA5}" dt="2025-03-05T19:45:29.902" v="1877" actId="2696"/>
        <pc:sldMkLst>
          <pc:docMk/>
          <pc:sldMk cId="2357068660" sldId="259"/>
        </pc:sldMkLst>
      </pc:sldChg>
      <pc:sldChg chg="modSp mod modShow">
        <pc:chgData name="Strašák David (219502)" userId="61207cc1-69bc-47b0-a6d9-61b93b815a6f" providerId="ADAL" clId="{7B05AF6F-68D7-4FEA-9DD1-E6C670C8AAA5}" dt="2025-03-05T19:46:13.953" v="1891" actId="729"/>
        <pc:sldMkLst>
          <pc:docMk/>
          <pc:sldMk cId="2821373293" sldId="260"/>
        </pc:sldMkLst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2821373293" sldId="260"/>
            <ac:spMk id="2" creationId="{00000000-0000-0000-0000-000000000000}"/>
          </ac:spMkLst>
        </pc:spChg>
        <pc:spChg chg="mod">
          <ac:chgData name="Strašák David (219502)" userId="61207cc1-69bc-47b0-a6d9-61b93b815a6f" providerId="ADAL" clId="{7B05AF6F-68D7-4FEA-9DD1-E6C670C8AAA5}" dt="2025-03-05T19:45:49.379" v="1890" actId="20577"/>
          <ac:spMkLst>
            <pc:docMk/>
            <pc:sldMk cId="2821373293" sldId="260"/>
            <ac:spMk id="3" creationId="{00000000-0000-0000-0000-000000000000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2821373293" sldId="260"/>
            <ac:spMk id="4" creationId="{00000000-0000-0000-0000-000000000000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2821373293" sldId="260"/>
            <ac:spMk id="5" creationId="{00000000-0000-0000-0000-000000000000}"/>
          </ac:spMkLst>
        </pc:spChg>
      </pc:sldChg>
      <pc:sldChg chg="modSp mod modShow">
        <pc:chgData name="Strašák David (219502)" userId="61207cc1-69bc-47b0-a6d9-61b93b815a6f" providerId="ADAL" clId="{7B05AF6F-68D7-4FEA-9DD1-E6C670C8AAA5}" dt="2025-03-05T19:46:42.593" v="1902" actId="729"/>
        <pc:sldMkLst>
          <pc:docMk/>
          <pc:sldMk cId="2002259833" sldId="261"/>
        </pc:sldMkLst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2002259833" sldId="261"/>
            <ac:spMk id="4" creationId="{00000000-0000-0000-0000-000000000000}"/>
          </ac:spMkLst>
        </pc:spChg>
      </pc:sldChg>
      <pc:sldChg chg="addSp modSp mod modTransition modAnim">
        <pc:chgData name="Strašák David (219502)" userId="61207cc1-69bc-47b0-a6d9-61b93b815a6f" providerId="ADAL" clId="{7B05AF6F-68D7-4FEA-9DD1-E6C670C8AAA5}" dt="2025-03-03T20:45:16.846" v="581" actId="20577"/>
        <pc:sldMkLst>
          <pc:docMk/>
          <pc:sldMk cId="1779996999" sldId="262"/>
        </pc:sldMkLst>
        <pc:spChg chg="mod">
          <ac:chgData name="Strašák David (219502)" userId="61207cc1-69bc-47b0-a6d9-61b93b815a6f" providerId="ADAL" clId="{7B05AF6F-68D7-4FEA-9DD1-E6C670C8AAA5}" dt="2025-03-03T20:15:43.672" v="324" actId="20577"/>
          <ac:spMkLst>
            <pc:docMk/>
            <pc:sldMk cId="1779996999" sldId="262"/>
            <ac:spMk id="2" creationId="{00000000-0000-0000-0000-000000000000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1779996999" sldId="262"/>
            <ac:spMk id="4" creationId="{00000000-0000-0000-0000-000000000000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1779996999" sldId="262"/>
            <ac:spMk id="5" creationId="{00000000-0000-0000-0000-000000000000}"/>
          </ac:spMkLst>
        </pc:spChg>
        <pc:spChg chg="mod">
          <ac:chgData name="Strašák David (219502)" userId="61207cc1-69bc-47b0-a6d9-61b93b815a6f" providerId="ADAL" clId="{7B05AF6F-68D7-4FEA-9DD1-E6C670C8AAA5}" dt="2025-03-03T20:45:16.846" v="581" actId="20577"/>
          <ac:spMkLst>
            <pc:docMk/>
            <pc:sldMk cId="1779996999" sldId="262"/>
            <ac:spMk id="27" creationId="{3A93F8A4-D745-45F5-A1E3-3BC0AE70C002}"/>
          </ac:spMkLst>
        </pc:spChg>
      </pc:sldChg>
      <pc:sldChg chg="modSp mod">
        <pc:chgData name="Strašák David (219502)" userId="61207cc1-69bc-47b0-a6d9-61b93b815a6f" providerId="ADAL" clId="{7B05AF6F-68D7-4FEA-9DD1-E6C670C8AAA5}" dt="2025-03-03T19:44:32.349" v="14" actId="790"/>
        <pc:sldMkLst>
          <pc:docMk/>
          <pc:sldMk cId="4146327823" sldId="263"/>
        </pc:sldMkLst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4146327823" sldId="263"/>
            <ac:spMk id="2" creationId="{62AECCD4-1444-4C04-9051-58ED7D6961F7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4146327823" sldId="263"/>
            <ac:spMk id="4" creationId="{679A9A50-5BA8-414E-BEFB-3CDD249C296D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4146327823" sldId="263"/>
            <ac:spMk id="5" creationId="{8A73662E-B455-4556-812D-031061464EF9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4146327823" sldId="263"/>
            <ac:spMk id="6" creationId="{3CE25337-0E5E-4301-9A50-49A99029B446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4146327823" sldId="263"/>
            <ac:spMk id="7" creationId="{D65AF100-76DF-4954-BF59-3F38ED1FDFFB}"/>
          </ac:spMkLst>
        </pc:spChg>
        <pc:picChg chg="mod">
          <ac:chgData name="Strašák David (219502)" userId="61207cc1-69bc-47b0-a6d9-61b93b815a6f" providerId="ADAL" clId="{7B05AF6F-68D7-4FEA-9DD1-E6C670C8AAA5}" dt="2025-03-03T19:44:02.143" v="12" actId="1076"/>
          <ac:picMkLst>
            <pc:docMk/>
            <pc:sldMk cId="4146327823" sldId="263"/>
            <ac:picMk id="8" creationId="{E4E54CBB-1A33-4FD5-8DCB-4303148B6648}"/>
          </ac:picMkLst>
        </pc:picChg>
      </pc:sldChg>
      <pc:sldChg chg="addSp delSp modSp mod modAnim">
        <pc:chgData name="Strašák David (219502)" userId="61207cc1-69bc-47b0-a6d9-61b93b815a6f" providerId="ADAL" clId="{7B05AF6F-68D7-4FEA-9DD1-E6C670C8AAA5}" dt="2025-03-03T20:49:21.991" v="689"/>
        <pc:sldMkLst>
          <pc:docMk/>
          <pc:sldMk cId="1945208904" sldId="264"/>
        </pc:sldMkLst>
        <pc:spChg chg="mod">
          <ac:chgData name="Strašák David (219502)" userId="61207cc1-69bc-47b0-a6d9-61b93b815a6f" providerId="ADAL" clId="{7B05AF6F-68D7-4FEA-9DD1-E6C670C8AAA5}" dt="2025-03-03T20:45:36.181" v="610" actId="20577"/>
          <ac:spMkLst>
            <pc:docMk/>
            <pc:sldMk cId="1945208904" sldId="264"/>
            <ac:spMk id="2" creationId="{62AECCD4-1444-4C04-9051-58ED7D6961F7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1945208904" sldId="264"/>
            <ac:spMk id="4" creationId="{679A9A50-5BA8-414E-BEFB-3CDD249C296D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1945208904" sldId="264"/>
            <ac:spMk id="5" creationId="{8A73662E-B455-4556-812D-031061464EF9}"/>
          </ac:spMkLst>
        </pc:spChg>
        <pc:spChg chg="mod">
          <ac:chgData name="Strašák David (219502)" userId="61207cc1-69bc-47b0-a6d9-61b93b815a6f" providerId="ADAL" clId="{7B05AF6F-68D7-4FEA-9DD1-E6C670C8AAA5}" dt="2025-03-03T20:45:52.393" v="683" actId="20577"/>
          <ac:spMkLst>
            <pc:docMk/>
            <pc:sldMk cId="1945208904" sldId="264"/>
            <ac:spMk id="7" creationId="{D65AF100-76DF-4954-BF59-3F38ED1FDFFB}"/>
          </ac:spMkLst>
        </pc:spChg>
        <pc:graphicFrameChg chg="add mod modGraphic">
          <ac:chgData name="Strašák David (219502)" userId="61207cc1-69bc-47b0-a6d9-61b93b815a6f" providerId="ADAL" clId="{7B05AF6F-68D7-4FEA-9DD1-E6C670C8AAA5}" dt="2025-03-03T20:33:03.531" v="504"/>
          <ac:graphicFrameMkLst>
            <pc:docMk/>
            <pc:sldMk cId="1945208904" sldId="264"/>
            <ac:graphicFrameMk id="6" creationId="{1C4C3B5A-C043-9E91-6DF6-589C9498B1E2}"/>
          </ac:graphicFrameMkLst>
        </pc:graphicFrameChg>
        <pc:picChg chg="add mod">
          <ac:chgData name="Strašák David (219502)" userId="61207cc1-69bc-47b0-a6d9-61b93b815a6f" providerId="ADAL" clId="{7B05AF6F-68D7-4FEA-9DD1-E6C670C8AAA5}" dt="2025-03-03T20:27:41.267" v="439" actId="1076"/>
          <ac:picMkLst>
            <pc:docMk/>
            <pc:sldMk cId="1945208904" sldId="264"/>
            <ac:picMk id="2052" creationId="{8A75576B-7662-3E87-4CB0-18C5C660365E}"/>
          </ac:picMkLst>
        </pc:picChg>
      </pc:sldChg>
      <pc:sldChg chg="addSp modSp mod modAnim">
        <pc:chgData name="Strašák David (219502)" userId="61207cc1-69bc-47b0-a6d9-61b93b815a6f" providerId="ADAL" clId="{7B05AF6F-68D7-4FEA-9DD1-E6C670C8AAA5}" dt="2025-03-05T20:12:26.418" v="1987" actId="20577"/>
        <pc:sldMkLst>
          <pc:docMk/>
          <pc:sldMk cId="313913394" sldId="265"/>
        </pc:sldMkLst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313913394" sldId="265"/>
            <ac:spMk id="2" creationId="{3EF6B727-9C87-429B-83EC-5F77DC577D06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313913394" sldId="265"/>
            <ac:spMk id="5" creationId="{8937B0A9-8966-4D1D-9F0F-C72A352C0D5F}"/>
          </ac:spMkLst>
        </pc:spChg>
        <pc:spChg chg="mod">
          <ac:chgData name="Strašák David (219502)" userId="61207cc1-69bc-47b0-a6d9-61b93b815a6f" providerId="ADAL" clId="{7B05AF6F-68D7-4FEA-9DD1-E6C670C8AAA5}" dt="2025-03-03T19:44:32.349" v="14" actId="790"/>
          <ac:spMkLst>
            <pc:docMk/>
            <pc:sldMk cId="313913394" sldId="265"/>
            <ac:spMk id="6" creationId="{8F919C42-2097-4231-826C-6EAA0DBF257E}"/>
          </ac:spMkLst>
        </pc:spChg>
        <pc:spChg chg="mod">
          <ac:chgData name="Strašák David (219502)" userId="61207cc1-69bc-47b0-a6d9-61b93b815a6f" providerId="ADAL" clId="{7B05AF6F-68D7-4FEA-9DD1-E6C670C8AAA5}" dt="2025-03-05T20:12:26.418" v="1987" actId="20577"/>
          <ac:spMkLst>
            <pc:docMk/>
            <pc:sldMk cId="313913394" sldId="265"/>
            <ac:spMk id="8" creationId="{3C0B8A5C-453C-4BEB-A379-285B6E2FCAE8}"/>
          </ac:spMkLst>
        </pc:spChg>
        <pc:picChg chg="add mod">
          <ac:chgData name="Strašák David (219502)" userId="61207cc1-69bc-47b0-a6d9-61b93b815a6f" providerId="ADAL" clId="{7B05AF6F-68D7-4FEA-9DD1-E6C670C8AAA5}" dt="2025-03-03T20:04:12.700" v="173" actId="1035"/>
          <ac:picMkLst>
            <pc:docMk/>
            <pc:sldMk cId="313913394" sldId="265"/>
            <ac:picMk id="3" creationId="{1F026402-CAEA-6897-CFE4-D04B96C6C848}"/>
          </ac:picMkLst>
        </pc:picChg>
        <pc:picChg chg="mod">
          <ac:chgData name="Strašák David (219502)" userId="61207cc1-69bc-47b0-a6d9-61b93b815a6f" providerId="ADAL" clId="{7B05AF6F-68D7-4FEA-9DD1-E6C670C8AAA5}" dt="2025-03-03T20:04:09.492" v="168" actId="1035"/>
          <ac:picMkLst>
            <pc:docMk/>
            <pc:sldMk cId="313913394" sldId="265"/>
            <ac:picMk id="4098" creationId="{8F100A5D-49A4-4A03-9ACA-497B17C33093}"/>
          </ac:picMkLst>
        </pc:picChg>
      </pc:sldChg>
      <pc:sldChg chg="new del">
        <pc:chgData name="Strašák David (219502)" userId="61207cc1-69bc-47b0-a6d9-61b93b815a6f" providerId="ADAL" clId="{7B05AF6F-68D7-4FEA-9DD1-E6C670C8AAA5}" dt="2025-03-03T20:31:16.231" v="445" actId="47"/>
        <pc:sldMkLst>
          <pc:docMk/>
          <pc:sldMk cId="3171873546" sldId="266"/>
        </pc:sldMkLst>
      </pc:sldChg>
      <pc:sldChg chg="addSp modSp add mod">
        <pc:chgData name="Strašák David (219502)" userId="61207cc1-69bc-47b0-a6d9-61b93b815a6f" providerId="ADAL" clId="{7B05AF6F-68D7-4FEA-9DD1-E6C670C8AAA5}" dt="2025-03-03T20:34:25.991" v="542" actId="1035"/>
        <pc:sldMkLst>
          <pc:docMk/>
          <pc:sldMk cId="3608760826" sldId="266"/>
        </pc:sldMkLst>
        <pc:picChg chg="add mod">
          <ac:chgData name="Strašák David (219502)" userId="61207cc1-69bc-47b0-a6d9-61b93b815a6f" providerId="ADAL" clId="{7B05AF6F-68D7-4FEA-9DD1-E6C670C8AAA5}" dt="2025-03-03T20:34:25.991" v="542" actId="1035"/>
          <ac:picMkLst>
            <pc:docMk/>
            <pc:sldMk cId="3608760826" sldId="266"/>
            <ac:picMk id="6" creationId="{BD7FECDB-0F64-2BB1-36F9-11CB7D03BFDD}"/>
          </ac:picMkLst>
        </pc:picChg>
        <pc:picChg chg="mod ord">
          <ac:chgData name="Strašák David (219502)" userId="61207cc1-69bc-47b0-a6d9-61b93b815a6f" providerId="ADAL" clId="{7B05AF6F-68D7-4FEA-9DD1-E6C670C8AAA5}" dt="2025-03-03T20:32:32.408" v="500" actId="167"/>
          <ac:picMkLst>
            <pc:docMk/>
            <pc:sldMk cId="3608760826" sldId="266"/>
            <ac:picMk id="9" creationId="{2D0FDEA9-9FE8-8CB8-E00A-60E62EA07483}"/>
          </ac:picMkLst>
        </pc:picChg>
      </pc:sldChg>
      <pc:sldChg chg="addSp delSp modSp add mod modAnim">
        <pc:chgData name="Strašák David (219502)" userId="61207cc1-69bc-47b0-a6d9-61b93b815a6f" providerId="ADAL" clId="{7B05AF6F-68D7-4FEA-9DD1-E6C670C8AAA5}" dt="2025-03-03T21:18:06.368" v="1463" actId="20577"/>
        <pc:sldMkLst>
          <pc:docMk/>
          <pc:sldMk cId="1771252874" sldId="267"/>
        </pc:sldMkLst>
        <pc:spChg chg="mod">
          <ac:chgData name="Strašák David (219502)" userId="61207cc1-69bc-47b0-a6d9-61b93b815a6f" providerId="ADAL" clId="{7B05AF6F-68D7-4FEA-9DD1-E6C670C8AAA5}" dt="2025-03-03T20:48:16.891" v="685"/>
          <ac:spMkLst>
            <pc:docMk/>
            <pc:sldMk cId="1771252874" sldId="267"/>
            <ac:spMk id="2" creationId="{640423E1-EC92-D80B-8A1F-81E9F84FA1FB}"/>
          </ac:spMkLst>
        </pc:spChg>
        <pc:spChg chg="mod">
          <ac:chgData name="Strašák David (219502)" userId="61207cc1-69bc-47b0-a6d9-61b93b815a6f" providerId="ADAL" clId="{7B05AF6F-68D7-4FEA-9DD1-E6C670C8AAA5}" dt="2025-03-03T21:18:06.368" v="1463" actId="20577"/>
          <ac:spMkLst>
            <pc:docMk/>
            <pc:sldMk cId="1771252874" sldId="267"/>
            <ac:spMk id="7" creationId="{522851BC-EE23-CD15-6BFF-9484E4BF06D7}"/>
          </ac:spMkLst>
        </pc:spChg>
        <pc:picChg chg="add mod">
          <ac:chgData name="Strašák David (219502)" userId="61207cc1-69bc-47b0-a6d9-61b93b815a6f" providerId="ADAL" clId="{7B05AF6F-68D7-4FEA-9DD1-E6C670C8AAA5}" dt="2025-03-03T20:35:44.678" v="549" actId="1076"/>
          <ac:picMkLst>
            <pc:docMk/>
            <pc:sldMk cId="1771252874" sldId="267"/>
            <ac:picMk id="11" creationId="{256C050C-271E-7780-B719-27EC35633D00}"/>
          </ac:picMkLst>
        </pc:picChg>
      </pc:sldChg>
      <pc:sldChg chg="addSp delSp modSp add mod modTransition modAnim chgLayout">
        <pc:chgData name="Strašák David (219502)" userId="61207cc1-69bc-47b0-a6d9-61b93b815a6f" providerId="ADAL" clId="{7B05AF6F-68D7-4FEA-9DD1-E6C670C8AAA5}" dt="2025-03-05T19:36:37.811" v="1503" actId="20577"/>
        <pc:sldMkLst>
          <pc:docMk/>
          <pc:sldMk cId="3680158018" sldId="268"/>
        </pc:sldMkLst>
        <pc:spChg chg="mod ord">
          <ac:chgData name="Strašák David (219502)" userId="61207cc1-69bc-47b0-a6d9-61b93b815a6f" providerId="ADAL" clId="{7B05AF6F-68D7-4FEA-9DD1-E6C670C8AAA5}" dt="2025-03-03T20:51:55.350" v="713" actId="20577"/>
          <ac:spMkLst>
            <pc:docMk/>
            <pc:sldMk cId="3680158018" sldId="268"/>
            <ac:spMk id="2" creationId="{142256E5-9B02-3BB7-512F-FDAB4ABC8E72}"/>
          </ac:spMkLst>
        </pc:spChg>
        <pc:spChg chg="mod ord">
          <ac:chgData name="Strašák David (219502)" userId="61207cc1-69bc-47b0-a6d9-61b93b815a6f" providerId="ADAL" clId="{7B05AF6F-68D7-4FEA-9DD1-E6C670C8AAA5}" dt="2025-03-03T20:50:57.671" v="708" actId="700"/>
          <ac:spMkLst>
            <pc:docMk/>
            <pc:sldMk cId="3680158018" sldId="268"/>
            <ac:spMk id="4" creationId="{6C27ACF1-F957-83E4-4C9F-075E229AD111}"/>
          </ac:spMkLst>
        </pc:spChg>
        <pc:spChg chg="mod ord">
          <ac:chgData name="Strašák David (219502)" userId="61207cc1-69bc-47b0-a6d9-61b93b815a6f" providerId="ADAL" clId="{7B05AF6F-68D7-4FEA-9DD1-E6C670C8AAA5}" dt="2025-03-03T20:50:57.671" v="708" actId="700"/>
          <ac:spMkLst>
            <pc:docMk/>
            <pc:sldMk cId="3680158018" sldId="268"/>
            <ac:spMk id="5" creationId="{1C1DFE4F-3ECC-9178-F50E-47B52DA4060B}"/>
          </ac:spMkLst>
        </pc:spChg>
        <pc:spChg chg="add mod ord">
          <ac:chgData name="Strašák David (219502)" userId="61207cc1-69bc-47b0-a6d9-61b93b815a6f" providerId="ADAL" clId="{7B05AF6F-68D7-4FEA-9DD1-E6C670C8AAA5}" dt="2025-03-05T19:36:37.811" v="1503" actId="20577"/>
          <ac:spMkLst>
            <pc:docMk/>
            <pc:sldMk cId="3680158018" sldId="268"/>
            <ac:spMk id="10" creationId="{DDC0C484-CAF8-6FCD-3D25-6CD42789E1FB}"/>
          </ac:spMkLst>
        </pc:spChg>
        <pc:picChg chg="add mod">
          <ac:chgData name="Strašák David (219502)" userId="61207cc1-69bc-47b0-a6d9-61b93b815a6f" providerId="ADAL" clId="{7B05AF6F-68D7-4FEA-9DD1-E6C670C8AAA5}" dt="2025-03-03T20:52:54.354" v="717" actId="1076"/>
          <ac:picMkLst>
            <pc:docMk/>
            <pc:sldMk cId="3680158018" sldId="268"/>
            <ac:picMk id="14" creationId="{6702EDE6-3B84-EA00-BC33-8F3AACF8BBE8}"/>
          </ac:picMkLst>
        </pc:picChg>
      </pc:sldChg>
      <pc:sldChg chg="addSp delSp modSp add mod modTransition delAnim modAnim">
        <pc:chgData name="Strašák David (219502)" userId="61207cc1-69bc-47b0-a6d9-61b93b815a6f" providerId="ADAL" clId="{7B05AF6F-68D7-4FEA-9DD1-E6C670C8AAA5}" dt="2025-03-03T21:16:38.035" v="1422" actId="1076"/>
        <pc:sldMkLst>
          <pc:docMk/>
          <pc:sldMk cId="926219177" sldId="269"/>
        </pc:sldMkLst>
        <pc:spChg chg="mod">
          <ac:chgData name="Strašák David (219502)" userId="61207cc1-69bc-47b0-a6d9-61b93b815a6f" providerId="ADAL" clId="{7B05AF6F-68D7-4FEA-9DD1-E6C670C8AAA5}" dt="2025-03-03T21:01:13.182" v="1045" actId="20577"/>
          <ac:spMkLst>
            <pc:docMk/>
            <pc:sldMk cId="926219177" sldId="269"/>
            <ac:spMk id="2" creationId="{84AAA14F-2BAF-1F84-793A-E94710D2FA47}"/>
          </ac:spMkLst>
        </pc:spChg>
        <pc:picChg chg="add mod modCrop">
          <ac:chgData name="Strašák David (219502)" userId="61207cc1-69bc-47b0-a6d9-61b93b815a6f" providerId="ADAL" clId="{7B05AF6F-68D7-4FEA-9DD1-E6C670C8AAA5}" dt="2025-03-03T21:16:38.035" v="1422" actId="1076"/>
          <ac:picMkLst>
            <pc:docMk/>
            <pc:sldMk cId="926219177" sldId="269"/>
            <ac:picMk id="9" creationId="{3B3338A8-9CA3-A05B-49C9-531246505ACE}"/>
          </ac:picMkLst>
        </pc:picChg>
      </pc:sldChg>
      <pc:sldChg chg="modSp add mod ord modTransition modAnim">
        <pc:chgData name="Strašák David (219502)" userId="61207cc1-69bc-47b0-a6d9-61b93b815a6f" providerId="ADAL" clId="{7B05AF6F-68D7-4FEA-9DD1-E6C670C8AAA5}" dt="2025-03-03T21:14:43.566" v="1416" actId="20577"/>
        <pc:sldMkLst>
          <pc:docMk/>
          <pc:sldMk cId="921385862" sldId="270"/>
        </pc:sldMkLst>
        <pc:spChg chg="mod">
          <ac:chgData name="Strašák David (219502)" userId="61207cc1-69bc-47b0-a6d9-61b93b815a6f" providerId="ADAL" clId="{7B05AF6F-68D7-4FEA-9DD1-E6C670C8AAA5}" dt="2025-03-03T21:14:43.566" v="1416" actId="20577"/>
          <ac:spMkLst>
            <pc:docMk/>
            <pc:sldMk cId="921385862" sldId="270"/>
            <ac:spMk id="10" creationId="{B2C138E5-D2FE-C04F-5ADE-BC36E4920202}"/>
          </ac:spMkLst>
        </pc:spChg>
        <pc:picChg chg="mod">
          <ac:chgData name="Strašák David (219502)" userId="61207cc1-69bc-47b0-a6d9-61b93b815a6f" providerId="ADAL" clId="{7B05AF6F-68D7-4FEA-9DD1-E6C670C8AAA5}" dt="2025-03-03T21:06:09.145" v="1096" actId="1076"/>
          <ac:picMkLst>
            <pc:docMk/>
            <pc:sldMk cId="921385862" sldId="270"/>
            <ac:picMk id="9" creationId="{6BCF4081-BF7C-7813-1D42-194184BCD593}"/>
          </ac:picMkLst>
        </pc:picChg>
      </pc:sldChg>
      <pc:sldChg chg="addSp delSp modSp add del mod modAnim chgLayout">
        <pc:chgData name="Strašák David (219502)" userId="61207cc1-69bc-47b0-a6d9-61b93b815a6f" providerId="ADAL" clId="{7B05AF6F-68D7-4FEA-9DD1-E6C670C8AAA5}" dt="2025-03-03T21:12:28.468" v="1376" actId="2696"/>
        <pc:sldMkLst>
          <pc:docMk/>
          <pc:sldMk cId="2278687241" sldId="271"/>
        </pc:sldMkLst>
      </pc:sldChg>
      <pc:sldChg chg="addSp delSp modSp add mod ord modAnim">
        <pc:chgData name="Strašák David (219502)" userId="61207cc1-69bc-47b0-a6d9-61b93b815a6f" providerId="ADAL" clId="{7B05AF6F-68D7-4FEA-9DD1-E6C670C8AAA5}" dt="2025-03-05T20:09:54.316" v="1984" actId="14100"/>
        <pc:sldMkLst>
          <pc:docMk/>
          <pc:sldMk cId="3667694171" sldId="272"/>
        </pc:sldMkLst>
        <pc:spChg chg="mod">
          <ac:chgData name="Strašák David (219502)" userId="61207cc1-69bc-47b0-a6d9-61b93b815a6f" providerId="ADAL" clId="{7B05AF6F-68D7-4FEA-9DD1-E6C670C8AAA5}" dt="2025-03-03T21:12:36.945" v="1394" actId="20577"/>
          <ac:spMkLst>
            <pc:docMk/>
            <pc:sldMk cId="3667694171" sldId="272"/>
            <ac:spMk id="2" creationId="{4DC21477-88EC-A478-36B3-1B0F0FFB79E8}"/>
          </ac:spMkLst>
        </pc:spChg>
        <pc:spChg chg="add mod">
          <ac:chgData name="Strašák David (219502)" userId="61207cc1-69bc-47b0-a6d9-61b93b815a6f" providerId="ADAL" clId="{7B05AF6F-68D7-4FEA-9DD1-E6C670C8AAA5}" dt="2025-03-05T19:34:48.869" v="1464" actId="478"/>
          <ac:spMkLst>
            <pc:docMk/>
            <pc:sldMk cId="3667694171" sldId="272"/>
            <ac:spMk id="6" creationId="{1CE69972-6B33-FE0A-0646-AA8A18E77F30}"/>
          </ac:spMkLst>
        </pc:spChg>
        <pc:spChg chg="mod">
          <ac:chgData name="Strašák David (219502)" userId="61207cc1-69bc-47b0-a6d9-61b93b815a6f" providerId="ADAL" clId="{7B05AF6F-68D7-4FEA-9DD1-E6C670C8AAA5}" dt="2025-03-05T19:42:44.954" v="1796" actId="20577"/>
          <ac:spMkLst>
            <pc:docMk/>
            <pc:sldMk cId="3667694171" sldId="272"/>
            <ac:spMk id="10" creationId="{0612AE6A-860A-6CC5-6EFE-D9695B7072B5}"/>
          </ac:spMkLst>
        </pc:spChg>
        <pc:picChg chg="add del mod">
          <ac:chgData name="Strašák David (219502)" userId="61207cc1-69bc-47b0-a6d9-61b93b815a6f" providerId="ADAL" clId="{7B05AF6F-68D7-4FEA-9DD1-E6C670C8AAA5}" dt="2025-03-05T19:57:12.315" v="1929" actId="478"/>
          <ac:picMkLst>
            <pc:docMk/>
            <pc:sldMk cId="3667694171" sldId="272"/>
            <ac:picMk id="8" creationId="{5A46C54D-DB72-E167-0547-2A21BD0DA3B5}"/>
          </ac:picMkLst>
        </pc:picChg>
        <pc:picChg chg="del">
          <ac:chgData name="Strašák David (219502)" userId="61207cc1-69bc-47b0-a6d9-61b93b815a6f" providerId="ADAL" clId="{7B05AF6F-68D7-4FEA-9DD1-E6C670C8AAA5}" dt="2025-03-05T19:34:48.869" v="1464" actId="478"/>
          <ac:picMkLst>
            <pc:docMk/>
            <pc:sldMk cId="3667694171" sldId="272"/>
            <ac:picMk id="9" creationId="{7C5A71C9-5063-BE5A-DF13-B5BB3E47B086}"/>
          </ac:picMkLst>
        </pc:picChg>
        <pc:picChg chg="add del mod">
          <ac:chgData name="Strašák David (219502)" userId="61207cc1-69bc-47b0-a6d9-61b93b815a6f" providerId="ADAL" clId="{7B05AF6F-68D7-4FEA-9DD1-E6C670C8AAA5}" dt="2025-03-05T20:09:46.876" v="1980" actId="478"/>
          <ac:picMkLst>
            <pc:docMk/>
            <pc:sldMk cId="3667694171" sldId="272"/>
            <ac:picMk id="12" creationId="{28C4FD84-D742-93B1-EB40-C8178C70A81A}"/>
          </ac:picMkLst>
        </pc:picChg>
        <pc:picChg chg="add mod">
          <ac:chgData name="Strašák David (219502)" userId="61207cc1-69bc-47b0-a6d9-61b93b815a6f" providerId="ADAL" clId="{7B05AF6F-68D7-4FEA-9DD1-E6C670C8AAA5}" dt="2025-03-05T20:09:54.316" v="1984" actId="14100"/>
          <ac:picMkLst>
            <pc:docMk/>
            <pc:sldMk cId="3667694171" sldId="272"/>
            <ac:picMk id="14" creationId="{39EBAAF9-2BF6-2979-9589-438A71FAB44F}"/>
          </ac:picMkLst>
        </pc:picChg>
      </pc:sldChg>
      <pc:sldChg chg="add del">
        <pc:chgData name="Strašák David (219502)" userId="61207cc1-69bc-47b0-a6d9-61b93b815a6f" providerId="ADAL" clId="{7B05AF6F-68D7-4FEA-9DD1-E6C670C8AAA5}" dt="2025-03-05T19:38:50.085" v="1506" actId="47"/>
        <pc:sldMkLst>
          <pc:docMk/>
          <pc:sldMk cId="339376493" sldId="273"/>
        </pc:sldMkLst>
      </pc:sldChg>
      <pc:sldChg chg="addSp delSp modSp add mod modTransition modAnim">
        <pc:chgData name="Strašák David (219502)" userId="61207cc1-69bc-47b0-a6d9-61b93b815a6f" providerId="ADAL" clId="{7B05AF6F-68D7-4FEA-9DD1-E6C670C8AAA5}" dt="2025-03-05T20:09:57.280" v="1986" actId="22"/>
        <pc:sldMkLst>
          <pc:docMk/>
          <pc:sldMk cId="3578607394" sldId="273"/>
        </pc:sldMkLst>
        <pc:picChg chg="add del">
          <ac:chgData name="Strašák David (219502)" userId="61207cc1-69bc-47b0-a6d9-61b93b815a6f" providerId="ADAL" clId="{7B05AF6F-68D7-4FEA-9DD1-E6C670C8AAA5}" dt="2025-03-05T19:57:07.859" v="1926" actId="478"/>
          <ac:picMkLst>
            <pc:docMk/>
            <pc:sldMk cId="3578607394" sldId="273"/>
            <ac:picMk id="7" creationId="{8347445E-9953-1BAC-E9F7-84A27305FFA9}"/>
          </ac:picMkLst>
        </pc:picChg>
        <pc:picChg chg="del mod">
          <ac:chgData name="Strašák David (219502)" userId="61207cc1-69bc-47b0-a6d9-61b93b815a6f" providerId="ADAL" clId="{7B05AF6F-68D7-4FEA-9DD1-E6C670C8AAA5}" dt="2025-03-05T19:57:08.356" v="1927" actId="478"/>
          <ac:picMkLst>
            <pc:docMk/>
            <pc:sldMk cId="3578607394" sldId="273"/>
            <ac:picMk id="8" creationId="{1CF2B83F-571F-CFCD-CDFA-E3478A61EC50}"/>
          </ac:picMkLst>
        </pc:picChg>
        <pc:picChg chg="add del">
          <ac:chgData name="Strašák David (219502)" userId="61207cc1-69bc-47b0-a6d9-61b93b815a6f" providerId="ADAL" clId="{7B05AF6F-68D7-4FEA-9DD1-E6C670C8AAA5}" dt="2025-03-05T20:09:57.092" v="1985" actId="478"/>
          <ac:picMkLst>
            <pc:docMk/>
            <pc:sldMk cId="3578607394" sldId="273"/>
            <ac:picMk id="11" creationId="{99EE7A5C-D04E-0CAC-BDB0-3981F1B555B0}"/>
          </ac:picMkLst>
        </pc:picChg>
        <pc:picChg chg="add">
          <ac:chgData name="Strašák David (219502)" userId="61207cc1-69bc-47b0-a6d9-61b93b815a6f" providerId="ADAL" clId="{7B05AF6F-68D7-4FEA-9DD1-E6C670C8AAA5}" dt="2025-03-05T20:09:57.280" v="1986" actId="22"/>
          <ac:picMkLst>
            <pc:docMk/>
            <pc:sldMk cId="3578607394" sldId="273"/>
            <ac:picMk id="13" creationId="{E4CF9704-E947-5900-7DDD-390C671AC9E9}"/>
          </ac:picMkLst>
        </pc:picChg>
      </pc:sldChg>
      <pc:sldChg chg="add del">
        <pc:chgData name="Strašák David (219502)" userId="61207cc1-69bc-47b0-a6d9-61b93b815a6f" providerId="ADAL" clId="{7B05AF6F-68D7-4FEA-9DD1-E6C670C8AAA5}" dt="2025-03-05T19:38:51.723" v="1507" actId="47"/>
        <pc:sldMkLst>
          <pc:docMk/>
          <pc:sldMk cId="1334385856" sldId="274"/>
        </pc:sldMkLst>
      </pc:sldChg>
      <pc:sldChg chg="modSp new mod modAnim">
        <pc:chgData name="Strašák David (219502)" userId="61207cc1-69bc-47b0-a6d9-61b93b815a6f" providerId="ADAL" clId="{7B05AF6F-68D7-4FEA-9DD1-E6C670C8AAA5}" dt="2025-03-05T20:08:16.644" v="1979" actId="20577"/>
        <pc:sldMkLst>
          <pc:docMk/>
          <pc:sldMk cId="4001425408" sldId="274"/>
        </pc:sldMkLst>
        <pc:spChg chg="mod">
          <ac:chgData name="Strašák David (219502)" userId="61207cc1-69bc-47b0-a6d9-61b93b815a6f" providerId="ADAL" clId="{7B05AF6F-68D7-4FEA-9DD1-E6C670C8AAA5}" dt="2025-03-05T19:44:27.202" v="1822" actId="20577"/>
          <ac:spMkLst>
            <pc:docMk/>
            <pc:sldMk cId="4001425408" sldId="274"/>
            <ac:spMk id="2" creationId="{077E6BA6-C956-BF60-CB9D-CD337C900AD7}"/>
          </ac:spMkLst>
        </pc:spChg>
        <pc:spChg chg="mod">
          <ac:chgData name="Strašák David (219502)" userId="61207cc1-69bc-47b0-a6d9-61b93b815a6f" providerId="ADAL" clId="{7B05AF6F-68D7-4FEA-9DD1-E6C670C8AAA5}" dt="2025-03-05T20:08:16.644" v="1979" actId="20577"/>
          <ac:spMkLst>
            <pc:docMk/>
            <pc:sldMk cId="4001425408" sldId="274"/>
            <ac:spMk id="3" creationId="{BE2CFF26-7B4F-2E0E-8E42-3352B2A33B4E}"/>
          </ac:spMkLst>
        </pc:spChg>
      </pc:sldChg>
      <pc:sldChg chg="modSp add mod ord">
        <pc:chgData name="Strašák David (219502)" userId="61207cc1-69bc-47b0-a6d9-61b93b815a6f" providerId="ADAL" clId="{7B05AF6F-68D7-4FEA-9DD1-E6C670C8AAA5}" dt="2025-03-05T19:46:47.491" v="1923" actId="20577"/>
        <pc:sldMkLst>
          <pc:docMk/>
          <pc:sldMk cId="2680048679" sldId="275"/>
        </pc:sldMkLst>
        <pc:spChg chg="mod">
          <ac:chgData name="Strašák David (219502)" userId="61207cc1-69bc-47b0-a6d9-61b93b815a6f" providerId="ADAL" clId="{7B05AF6F-68D7-4FEA-9DD1-E6C670C8AAA5}" dt="2025-03-05T19:46:47.491" v="1923" actId="20577"/>
          <ac:spMkLst>
            <pc:docMk/>
            <pc:sldMk cId="2680048679" sldId="275"/>
            <ac:spMk id="2" creationId="{2D8A3C4E-441C-EAE0-C93D-F7C728CEF4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647C9-D039-4C5F-943A-C5CC12861458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D3A71-C88C-495F-964D-4A2BC31781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7266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B353B-5779-4241-B9BA-878C9C0EB944}" type="datetimeFigureOut">
              <a:rPr lang="cs-CZ" smtClean="0"/>
              <a:t>05.03.2025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82845-0BA7-4463-A6CA-CAAE3C696F1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723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82845-0BA7-4463-A6CA-CAAE3C696F1B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71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Opakovanná</a:t>
            </a:r>
            <a:r>
              <a:rPr lang="cs-CZ" dirty="0"/>
              <a:t> činnost – </a:t>
            </a:r>
            <a:r>
              <a:rPr lang="cs-CZ" dirty="0" err="1"/>
              <a:t>dynamic</a:t>
            </a:r>
            <a:r>
              <a:rPr lang="cs-CZ" dirty="0"/>
              <a:t> </a:t>
            </a:r>
            <a:r>
              <a:rPr lang="cs-CZ" dirty="0" err="1"/>
              <a:t>checky</a:t>
            </a:r>
            <a:r>
              <a:rPr lang="cs-CZ" dirty="0"/>
              <a:t>. Opakují se několikrát do roka a trvají několik dní</a:t>
            </a:r>
          </a:p>
          <a:p>
            <a:r>
              <a:rPr lang="cs-CZ" dirty="0"/>
              <a:t>Časový horizont – jelikož se dějí několikrát do roka, dá se počkat na tohle řešení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82845-0BA7-4463-A6CA-CAAE3C696F1B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450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82845-0BA7-4463-A6CA-CAAE3C696F1B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812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E1CA-3C00-C8F1-70E5-36C4D842C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92B9EDF-6846-6737-C9E6-1CA79579F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F5D5CAFA-4F7F-9E9D-7A8C-75013C340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D0BCE08-825A-165F-011D-F0DBBEFA68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82845-0BA7-4463-A6CA-CAAE3C696F1B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623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82845-0BA7-4463-A6CA-CAAE3C696F1B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397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rgbClr val="4B4B4B"/>
          </a:solidFill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solidFill>
            <a:srgbClr val="4B4B4B"/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AFBC2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10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2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369641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9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78128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9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47042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6800"/>
          </a:xfrm>
          <a:solidFill>
            <a:srgbClr val="4B4B4B"/>
          </a:solidFill>
        </p:spPr>
        <p:txBody>
          <a:bodyPr/>
          <a:lstStyle>
            <a:lvl1pPr algn="ctr">
              <a:defRPr>
                <a:solidFill>
                  <a:srgbClr val="AFBC21"/>
                </a:solidFill>
              </a:defRPr>
            </a:lvl1pPr>
          </a:lstStyle>
          <a:p>
            <a:r>
              <a:rPr lang="cs-CZ" dirty="0"/>
              <a:t>Kliknutím lze upravit styl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66774" y="1181099"/>
            <a:ext cx="10487025" cy="4995863"/>
          </a:xfrm>
        </p:spPr>
        <p:txBody>
          <a:bodyPr/>
          <a:lstStyle>
            <a:lvl1pPr>
              <a:buClr>
                <a:srgbClr val="AFBC21"/>
              </a:buClr>
              <a:defRPr/>
            </a:lvl1pPr>
            <a:lvl2pPr>
              <a:buClr>
                <a:srgbClr val="AFBC21"/>
              </a:buClr>
              <a:defRPr/>
            </a:lvl2pPr>
            <a:lvl3pPr>
              <a:buClr>
                <a:srgbClr val="AFBC21"/>
              </a:buClr>
              <a:defRPr/>
            </a:lvl3pPr>
            <a:lvl4pPr>
              <a:buClr>
                <a:srgbClr val="AFBC21"/>
              </a:buClr>
              <a:defRPr/>
            </a:lvl4pPr>
            <a:lvl5pPr>
              <a:buClr>
                <a:srgbClr val="AFBC21"/>
              </a:buClr>
              <a:defRPr/>
            </a:lvl5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8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9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274416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8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9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126813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0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329436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11" name="Zástupný symbol pro číslo snímku 5"/>
          <p:cNvSpPr>
            <a:spLocks noGrp="1"/>
          </p:cNvSpPr>
          <p:nvPr>
            <p:ph type="sldNum" sz="quarter" idx="11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2" name="Zástupný symbol pro zápatí 4"/>
          <p:cNvSpPr>
            <a:spLocks noGrp="1"/>
          </p:cNvSpPr>
          <p:nvPr>
            <p:ph type="ftr" sz="quarter" idx="12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224194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8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170384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0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242546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0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194597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9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10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404590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élník 11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1085849"/>
          </a:xfrm>
          <a:prstGeom prst="rect">
            <a:avLst/>
          </a:prstGeom>
          <a:solidFill>
            <a:srgbClr val="4B4B4B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265236"/>
            <a:ext cx="10515600" cy="491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pic>
        <p:nvPicPr>
          <p:cNvPr id="11" name="Obrázek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76963"/>
            <a:ext cx="2059431" cy="681037"/>
          </a:xfrm>
          <a:prstGeom prst="rect">
            <a:avLst/>
          </a:prstGeom>
        </p:spPr>
      </p:pic>
      <p:sp>
        <p:nvSpPr>
          <p:cNvPr id="10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915650" y="6356350"/>
            <a:ext cx="438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fld id="{DEE3170B-B1BB-4CE6-83F1-94EA82A4F1A7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9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5086350" y="6356349"/>
            <a:ext cx="561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FBC21"/>
                </a:solidFill>
                <a:latin typeface="Segoe UI Semibold" panose="020B0702040204020203" pitchFamily="34" charset="0"/>
              </a:defRPr>
            </a:lvl1pPr>
          </a:lstStyle>
          <a:p>
            <a:r>
              <a:rPr lang="cs-CZ" dirty="0"/>
              <a:t>www.mechlab.cz</a:t>
            </a:r>
          </a:p>
          <a:p>
            <a:r>
              <a:rPr lang="cs-CZ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42089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AFBC21"/>
          </a:solidFill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AFBC2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AFBC2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AFBC2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AFBC2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AFBC2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F2B3724-A4FB-4112-9145-512E3FF8C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23772"/>
          <a:stretch/>
        </p:blipFill>
        <p:spPr>
          <a:xfrm>
            <a:off x="380729" y="365760"/>
            <a:ext cx="11430542" cy="4215384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0" y="4129238"/>
            <a:ext cx="12192000" cy="1204761"/>
          </a:xfrm>
          <a:solidFill>
            <a:srgbClr val="4B4B4B"/>
          </a:solidFill>
        </p:spPr>
        <p:txBody>
          <a:bodyPr anchor="ctr" anchorCtr="0">
            <a:noAutofit/>
          </a:bodyPr>
          <a:lstStyle/>
          <a:p>
            <a:r>
              <a:rPr lang="cs-CZ" sz="4000" noProof="0" dirty="0">
                <a:solidFill>
                  <a:srgbClr val="AFBC21"/>
                </a:solidFill>
                <a:latin typeface="Segoe UI Semibold" panose="020B0702040204020203" pitchFamily="34" charset="0"/>
              </a:rPr>
              <a:t>Návrh systému pro dálkové spouštění dopravníků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0" y="5333996"/>
            <a:ext cx="12192000" cy="1524003"/>
          </a:xfrm>
          <a:prstGeom prst="rect">
            <a:avLst/>
          </a:prstGeom>
          <a:solidFill>
            <a:srgbClr val="4B4B4B"/>
          </a:solidFill>
        </p:spPr>
        <p:txBody>
          <a:bodyPr wrap="square" rtlCol="0">
            <a:noAutofit/>
          </a:bodyPr>
          <a:lstStyle/>
          <a:p>
            <a:pPr algn="r"/>
            <a:r>
              <a:rPr lang="cs-CZ" sz="2400" noProof="0" dirty="0">
                <a:solidFill>
                  <a:srgbClr val="AFBC21"/>
                </a:solidFill>
                <a:latin typeface="Segoe UI Semibold" panose="020B0702040204020203" pitchFamily="34" charset="0"/>
              </a:rPr>
              <a:t>David Strašák</a:t>
            </a:r>
          </a:p>
          <a:p>
            <a:pPr algn="r"/>
            <a:r>
              <a:rPr lang="cs-CZ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Ústav mechaniky těles, mechatroniky a biomechaniky</a:t>
            </a:r>
            <a:br>
              <a:rPr lang="cs-CZ" noProof="0" dirty="0">
                <a:solidFill>
                  <a:srgbClr val="AFBC21"/>
                </a:solidFill>
                <a:latin typeface="Segoe UI Light" panose="020B0502040204020203" pitchFamily="34" charset="0"/>
              </a:rPr>
            </a:br>
            <a:r>
              <a:rPr lang="cs-CZ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Fakulta strojního inženýrství, Vysoké učení technické v Brně</a:t>
            </a:r>
          </a:p>
          <a:p>
            <a:pPr algn="r"/>
            <a:r>
              <a:rPr lang="cs-CZ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2025</a:t>
            </a:r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3995"/>
            <a:ext cx="4608527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689BE-3F85-6159-E664-6891779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A14F-2BAF-1F84-793A-E94710D2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kódu mikrokontrolleru</a:t>
            </a:r>
            <a:endParaRPr lang="cs-CZ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4504E-C4A1-CEBE-FF90-71BB6E872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10</a:t>
            </a:fld>
            <a:endParaRPr lang="cs-CZ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D9AF5-B149-FCFF-3DD3-3DC8BFBD3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3338A8-9CA3-A05B-49C9-531246505A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4" b="22501"/>
          <a:stretch/>
        </p:blipFill>
        <p:spPr>
          <a:xfrm>
            <a:off x="162122" y="1271777"/>
            <a:ext cx="11867754" cy="4691254"/>
          </a:xfrm>
        </p:spPr>
      </p:pic>
    </p:spTree>
    <p:extLst>
      <p:ext uri="{BB962C8B-B14F-4D97-AF65-F5344CB8AC3E}">
        <p14:creationId xmlns:p14="http://schemas.microsoft.com/office/powerpoint/2010/main" val="92621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A077A-1E26-E59B-6EC8-6133F105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1477-88EC-A478-36B3-1B0F0FFB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mobilní aplikace</a:t>
            </a:r>
            <a:endParaRPr lang="cs-CZ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12AE6A-860A-6CC5-6EFE-D9695B707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304" y="1423289"/>
            <a:ext cx="5568696" cy="4351338"/>
          </a:xfrm>
        </p:spPr>
        <p:txBody>
          <a:bodyPr>
            <a:normAutofit/>
          </a:bodyPr>
          <a:lstStyle/>
          <a:p>
            <a:r>
              <a:rPr lang="cs-CZ" dirty="0" err="1"/>
              <a:t>React</a:t>
            </a:r>
            <a:endParaRPr lang="cs-CZ" dirty="0"/>
          </a:p>
          <a:p>
            <a:pPr lvl="1"/>
            <a:r>
              <a:rPr lang="cs-CZ" dirty="0"/>
              <a:t>Konverze do mobilní aplikace přes </a:t>
            </a:r>
            <a:r>
              <a:rPr lang="cs-CZ" dirty="0" err="1"/>
              <a:t>capacitor</a:t>
            </a:r>
            <a:endParaRPr lang="cs-CZ" dirty="0"/>
          </a:p>
          <a:p>
            <a:r>
              <a:rPr lang="cs-CZ" dirty="0"/>
              <a:t>Možné zadat:</a:t>
            </a:r>
          </a:p>
          <a:p>
            <a:pPr lvl="1"/>
            <a:r>
              <a:rPr lang="cs-CZ" dirty="0"/>
              <a:t>IP adresu</a:t>
            </a:r>
          </a:p>
          <a:p>
            <a:pPr lvl="1"/>
            <a:r>
              <a:rPr lang="cs-CZ" dirty="0"/>
              <a:t>Poznámku</a:t>
            </a:r>
          </a:p>
          <a:p>
            <a:r>
              <a:rPr lang="cs-CZ" dirty="0"/>
              <a:t>Umožňuje ovládání mikrokontroleru</a:t>
            </a:r>
          </a:p>
          <a:p>
            <a:r>
              <a:rPr lang="cs-CZ" dirty="0"/>
              <a:t>Průběžně aktualizuje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E4F99-752D-0BA4-A75A-751FAD3E7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11</a:t>
            </a:fld>
            <a:endParaRPr lang="cs-CZ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26092-AB5F-8B18-D173-A37B81D6C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69972-6B33-FE0A-0646-AA8A18E77F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EBAAF9-2BF6-2979-9589-438A71FA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364" y="1423289"/>
            <a:ext cx="3245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9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340F-AC02-FDB4-E2BC-123D78A56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6C4A-D169-E228-B0AC-089F763A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mobilní aplikace</a:t>
            </a:r>
            <a:endParaRPr lang="cs-CZ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AFC160-364B-4683-775C-F75637297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304" y="1423289"/>
            <a:ext cx="5568696" cy="4351338"/>
          </a:xfrm>
        </p:spPr>
        <p:txBody>
          <a:bodyPr>
            <a:normAutofit/>
          </a:bodyPr>
          <a:lstStyle/>
          <a:p>
            <a:r>
              <a:rPr lang="cs-CZ" dirty="0" err="1"/>
              <a:t>React</a:t>
            </a:r>
            <a:endParaRPr lang="cs-CZ" dirty="0"/>
          </a:p>
          <a:p>
            <a:pPr lvl="1"/>
            <a:r>
              <a:rPr lang="cs-CZ" dirty="0"/>
              <a:t>Konverze do mobilní aplikace přes </a:t>
            </a:r>
            <a:r>
              <a:rPr lang="cs-CZ" dirty="0" err="1"/>
              <a:t>capacitor</a:t>
            </a:r>
            <a:endParaRPr lang="cs-CZ" dirty="0"/>
          </a:p>
          <a:p>
            <a:r>
              <a:rPr lang="cs-CZ" dirty="0"/>
              <a:t>Možné zadat:</a:t>
            </a:r>
          </a:p>
          <a:p>
            <a:pPr lvl="1"/>
            <a:r>
              <a:rPr lang="cs-CZ" dirty="0"/>
              <a:t>IP adresu</a:t>
            </a:r>
          </a:p>
          <a:p>
            <a:pPr lvl="1"/>
            <a:r>
              <a:rPr lang="cs-CZ" dirty="0"/>
              <a:t>Poznámku</a:t>
            </a:r>
          </a:p>
          <a:p>
            <a:r>
              <a:rPr lang="cs-CZ" dirty="0"/>
              <a:t>Umožňuje ovládání mikrokontroleru</a:t>
            </a:r>
          </a:p>
          <a:p>
            <a:r>
              <a:rPr lang="cs-CZ" dirty="0"/>
              <a:t>Průběžně aktualizuje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A227C-9851-865E-B2A1-880ED08C0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12</a:t>
            </a:fld>
            <a:endParaRPr lang="cs-CZ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FB906-29FB-7E5D-408E-8BCC805CC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7C8CA-601E-A04C-3DED-E101E43985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CF9704-E947-5900-7DDD-390C671A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70" y="18574"/>
            <a:ext cx="5087060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7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6BA6-C956-BF60-CB9D-CD337C90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zbývá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CFF26-7B4F-2E0E-8E42-3352B2A3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Dokončit mobilní aplikaci</a:t>
            </a:r>
          </a:p>
          <a:p>
            <a:r>
              <a:rPr lang="cs-CZ" dirty="0"/>
              <a:t>Opravit maličkosti</a:t>
            </a:r>
          </a:p>
          <a:p>
            <a:r>
              <a:rPr lang="cs-CZ" dirty="0"/>
              <a:t>Sepsat práci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14FF0-BF72-025B-9C16-BB0AE91B2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smtClean="0"/>
              <a:pPr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D496-DDF7-6756-8413-B596BA9E5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/>
              <a:t>www.mechlab.cz</a:t>
            </a:r>
          </a:p>
          <a:p>
            <a:r>
              <a:rPr lang="cs-CZ"/>
              <a:t>ÚMTMB, Fakulta strojního inženýrství, Vysoké učení technické v Brně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014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Zdroje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noProof="0" dirty="0"/>
              <a:t>Nejsou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14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282137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08BE-625F-851A-1A64-F4C6CAB27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6A4850F-A50E-B2FB-0681-36B07329B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b="23772"/>
          <a:stretch/>
        </p:blipFill>
        <p:spPr>
          <a:xfrm>
            <a:off x="380729" y="365760"/>
            <a:ext cx="11430542" cy="421538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D8A3C4E-441C-EAE0-C93D-F7C728CEF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29238"/>
            <a:ext cx="12192000" cy="1204761"/>
          </a:xfrm>
          <a:solidFill>
            <a:srgbClr val="4B4B4B"/>
          </a:solidFill>
        </p:spPr>
        <p:txBody>
          <a:bodyPr anchor="ctr" anchorCtr="0">
            <a:noAutofit/>
          </a:bodyPr>
          <a:lstStyle/>
          <a:p>
            <a:r>
              <a:rPr lang="cs-CZ" sz="4000" noProof="0" dirty="0">
                <a:solidFill>
                  <a:srgbClr val="AFBC21"/>
                </a:solidFill>
                <a:latin typeface="Segoe UI Semibold" panose="020B0702040204020203" pitchFamily="34" charset="0"/>
              </a:rPr>
              <a:t>Děkuji za pozornost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C1324E02-FD00-72CC-B00B-36019F8B8B60}"/>
              </a:ext>
            </a:extLst>
          </p:cNvPr>
          <p:cNvSpPr txBox="1"/>
          <p:nvPr/>
        </p:nvSpPr>
        <p:spPr>
          <a:xfrm>
            <a:off x="0" y="5333996"/>
            <a:ext cx="12192000" cy="1524003"/>
          </a:xfrm>
          <a:prstGeom prst="rect">
            <a:avLst/>
          </a:prstGeom>
          <a:solidFill>
            <a:srgbClr val="4B4B4B"/>
          </a:solidFill>
        </p:spPr>
        <p:txBody>
          <a:bodyPr wrap="square" rtlCol="0">
            <a:noAutofit/>
          </a:bodyPr>
          <a:lstStyle/>
          <a:p>
            <a:pPr algn="r"/>
            <a:r>
              <a:rPr lang="cs-CZ" sz="2400" noProof="0" dirty="0">
                <a:solidFill>
                  <a:srgbClr val="AFBC21"/>
                </a:solidFill>
                <a:latin typeface="Segoe UI Semibold" panose="020B0702040204020203" pitchFamily="34" charset="0"/>
              </a:rPr>
              <a:t>David Strašák</a:t>
            </a:r>
          </a:p>
          <a:p>
            <a:pPr algn="r"/>
            <a:r>
              <a:rPr lang="cs-CZ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Ústav mechaniky těles, mechatroniky a biomechaniky</a:t>
            </a:r>
            <a:br>
              <a:rPr lang="cs-CZ" noProof="0" dirty="0">
                <a:solidFill>
                  <a:srgbClr val="AFBC21"/>
                </a:solidFill>
                <a:latin typeface="Segoe UI Light" panose="020B0502040204020203" pitchFamily="34" charset="0"/>
              </a:rPr>
            </a:br>
            <a:r>
              <a:rPr lang="cs-CZ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Fakulta strojního inženýrství, Vysoké učení technické v Brně</a:t>
            </a:r>
          </a:p>
          <a:p>
            <a:pPr algn="r"/>
            <a:r>
              <a:rPr lang="cs-CZ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2025</a:t>
            </a: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E8C1CB04-BE24-4492-AC43-10CC123560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3995"/>
            <a:ext cx="4608527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48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/>
        </p:nvSpPr>
        <p:spPr>
          <a:xfrm>
            <a:off x="0" y="3838574"/>
            <a:ext cx="12192000" cy="3019425"/>
          </a:xfrm>
          <a:prstGeom prst="rect">
            <a:avLst/>
          </a:prstGeom>
          <a:solidFill>
            <a:srgbClr val="4B4B4B"/>
          </a:solidFill>
        </p:spPr>
        <p:txBody>
          <a:bodyPr wrap="square" rtlCol="0">
            <a:noAutofit/>
          </a:bodyPr>
          <a:lstStyle/>
          <a:p>
            <a:pPr algn="r"/>
            <a:r>
              <a:rPr lang="cs-CZ" sz="3200" noProof="0" dirty="0">
                <a:solidFill>
                  <a:srgbClr val="AFBC21"/>
                </a:solidFill>
                <a:latin typeface="Segoe UI Semibold" panose="020B0702040204020203" pitchFamily="34" charset="0"/>
              </a:rPr>
              <a:t>Ing. Michal </a:t>
            </a:r>
            <a:r>
              <a:rPr lang="cs-CZ" sz="3200" noProof="0" dirty="0" err="1">
                <a:solidFill>
                  <a:srgbClr val="AFBC21"/>
                </a:solidFill>
                <a:latin typeface="Segoe UI Semibold" panose="020B0702040204020203" pitchFamily="34" charset="0"/>
              </a:rPr>
              <a:t>Matějásko</a:t>
            </a:r>
            <a:endParaRPr lang="cs-CZ" sz="3200" noProof="0" dirty="0">
              <a:solidFill>
                <a:srgbClr val="AFBC21"/>
              </a:solidFill>
              <a:latin typeface="Segoe UI Semibold" panose="020B0702040204020203" pitchFamily="34" charset="0"/>
            </a:endParaRPr>
          </a:p>
          <a:p>
            <a:pPr algn="r"/>
            <a:r>
              <a:rPr lang="cs-CZ" sz="2400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Ústav mechaniky těles, mechatroniky a biomechaniky</a:t>
            </a:r>
            <a:br>
              <a:rPr lang="cs-CZ" sz="2400" noProof="0" dirty="0">
                <a:solidFill>
                  <a:srgbClr val="AFBC21"/>
                </a:solidFill>
                <a:latin typeface="Segoe UI Light" panose="020B0502040204020203" pitchFamily="34" charset="0"/>
              </a:rPr>
            </a:br>
            <a:r>
              <a:rPr lang="cs-CZ" sz="2400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Fakulta strojního inženýrství</a:t>
            </a:r>
          </a:p>
          <a:p>
            <a:pPr algn="r"/>
            <a:r>
              <a:rPr lang="cs-CZ" sz="2400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Vysoké učení technické v Brně</a:t>
            </a:r>
          </a:p>
          <a:p>
            <a:pPr algn="r"/>
            <a:endParaRPr lang="cs-CZ" sz="2400" noProof="0" dirty="0">
              <a:solidFill>
                <a:srgbClr val="AFBC21"/>
              </a:solidFill>
              <a:latin typeface="Segoe UI Light" panose="020B0502040204020203" pitchFamily="34" charset="0"/>
            </a:endParaRPr>
          </a:p>
          <a:p>
            <a:pPr algn="r"/>
            <a:r>
              <a:rPr lang="cs-CZ" sz="2400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michal.matejasko@mechlab.cz</a:t>
            </a:r>
          </a:p>
          <a:p>
            <a:pPr algn="r"/>
            <a:r>
              <a:rPr lang="cs-CZ" sz="2400" noProof="0" dirty="0">
                <a:solidFill>
                  <a:srgbClr val="AFBC21"/>
                </a:solidFill>
                <a:latin typeface="Segoe UI Light" panose="020B0502040204020203" pitchFamily="34" charset="0"/>
              </a:rPr>
              <a:t>+420 724 874 832; www.mechlab.cz</a:t>
            </a:r>
          </a:p>
        </p:txBody>
      </p:sp>
      <p:pic>
        <p:nvPicPr>
          <p:cNvPr id="15" name="Obráze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3995"/>
            <a:ext cx="4608527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5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B727-9C87-429B-83EC-5F77DC57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Motivace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0B8A5C-453C-4BEB-A379-285B6E2FCA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Optimalizace procesu</a:t>
            </a:r>
          </a:p>
          <a:p>
            <a:pPr lvl="1"/>
            <a:r>
              <a:rPr lang="cs-CZ" noProof="0" dirty="0"/>
              <a:t>Dynamická kontrola kvality</a:t>
            </a:r>
          </a:p>
          <a:p>
            <a:pPr lvl="1"/>
            <a:r>
              <a:rPr lang="cs-CZ" dirty="0"/>
              <a:t>Je složité </a:t>
            </a:r>
            <a:r>
              <a:rPr lang="cs-CZ"/>
              <a:t>spouštět dopravníky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7B0A9-8966-4D1D-9F0F-C72A352C0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2</a:t>
            </a:fld>
            <a:endParaRPr lang="cs-CZ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19C42-2097-4231-826C-6EAA0DBF2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pic>
        <p:nvPicPr>
          <p:cNvPr id="4098" name="Picture 2" descr="Brno – Výzkumné a vývojové centrum | Honeywell, spol. s r.o.">
            <a:extLst>
              <a:ext uri="{FF2B5EF4-FFF2-40B4-BE49-F238E27FC236}">
                <a16:creationId xmlns:a16="http://schemas.microsoft.com/office/drawing/2014/main" id="{8F100A5D-49A4-4A03-9ACA-497B17C330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5" b="34819"/>
          <a:stretch/>
        </p:blipFill>
        <p:spPr bwMode="auto">
          <a:xfrm>
            <a:off x="6172200" y="1105913"/>
            <a:ext cx="5181600" cy="88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18">
            <a:extLst>
              <a:ext uri="{FF2B5EF4-FFF2-40B4-BE49-F238E27FC236}">
                <a16:creationId xmlns:a16="http://schemas.microsoft.com/office/drawing/2014/main" id="{1F026402-CAEA-6897-CFE4-D04B96C6C8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7691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3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F7F6D02-268B-4803-AEE4-B6888066C4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777999"/>
            <a:ext cx="5181600" cy="3886200"/>
          </a:xfr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C284072B-5F39-4C69-9793-169E48F533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9558218"/>
                  </p:ext>
                </p:extLst>
              </p:nvPr>
            </p:nvGraphicFramePr>
            <p:xfrm>
              <a:off x="7451446" y="4812697"/>
              <a:ext cx="1092831" cy="664178"/>
            </p:xfrm>
            <a:graphic>
              <a:graphicData uri="http://schemas.microsoft.com/office/powerpoint/2016/sectionzoom">
                <psez:sectionZm>
                  <psez:sectionZmObj sectionId="{A96BFE48-BD47-49F8-B2CB-72783E9EF0C9}">
                    <psez:zmPr id="{AA1996AE-770D-4C33-BEA1-2909805C6370}" returnToParent="0" imageType="cover" transitionDur="1000">
                      <p166:blipFill xmlns:p166="http://schemas.microsoft.com/office/powerpoint/2016/6/main"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92831" cy="66417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284072B-5F39-4C69-9793-169E48F533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1446" y="4812697"/>
                <a:ext cx="1092831" cy="66417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Cíle práce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3</a:t>
            </a:fld>
            <a:endParaRPr lang="cs-CZ" noProof="0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A93F8A4-D745-45F5-A1E3-3BC0AE70C0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noProof="0" dirty="0"/>
              <a:t>Vytvoření způsobu jak jednoduše ovládat dopravníky</a:t>
            </a:r>
          </a:p>
          <a:p>
            <a:r>
              <a:rPr lang="cs-CZ" dirty="0"/>
              <a:t>Nastavit frekvenční měnič</a:t>
            </a:r>
            <a:endParaRPr lang="cs-CZ" noProof="0" dirty="0"/>
          </a:p>
          <a:p>
            <a:r>
              <a:rPr lang="cs-CZ" dirty="0"/>
              <a:t>Návrh:</a:t>
            </a:r>
          </a:p>
          <a:p>
            <a:pPr lvl="1"/>
            <a:r>
              <a:rPr lang="cs-CZ" dirty="0"/>
              <a:t>DPS</a:t>
            </a:r>
          </a:p>
          <a:p>
            <a:pPr lvl="1"/>
            <a:r>
              <a:rPr lang="cs-CZ" dirty="0"/>
              <a:t>Kód na mikrokontroler</a:t>
            </a:r>
          </a:p>
          <a:p>
            <a:pPr lvl="1"/>
            <a:r>
              <a:rPr lang="cs-CZ" dirty="0"/>
              <a:t>Mobilní aplikace</a:t>
            </a:r>
          </a:p>
        </p:txBody>
      </p:sp>
    </p:spTree>
    <p:extLst>
      <p:ext uri="{BB962C8B-B14F-4D97-AF65-F5344CB8AC3E}">
        <p14:creationId xmlns:p14="http://schemas.microsoft.com/office/powerpoint/2010/main" val="177999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CCD4-1444-4C04-9051-58ED7D69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Co je cílem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25337-0E5E-4301-9A50-49A99029B4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cs-CZ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5AF100-76DF-4954-BF59-3F38ED1FDF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cs-CZ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A9A50-5BA8-414E-BEFB-3CDD249C2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4</a:t>
            </a:fld>
            <a:endParaRPr lang="cs-CZ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3662E-B455-4556-812D-031061464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E54CBB-1A33-4FD5-8DCB-4303148B66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43001"/>
            <a:ext cx="12192002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CCD4-1444-4C04-9051-58ED7D69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Nastavení frekvenčního měniče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73786B-74D6-48B2-B78C-4104FB4054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10722"/>
            <a:ext cx="5181600" cy="388620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5AF100-76DF-4954-BF59-3F38ED1FD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10723"/>
            <a:ext cx="5181600" cy="3886200"/>
          </a:xfrm>
        </p:spPr>
        <p:txBody>
          <a:bodyPr/>
          <a:lstStyle/>
          <a:p>
            <a:r>
              <a:rPr lang="cs-CZ" noProof="0" dirty="0"/>
              <a:t>Konfigurace ovládacího panelu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A9A50-5BA8-414E-BEFB-3CDD249C2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5</a:t>
            </a:fld>
            <a:endParaRPr lang="cs-CZ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3662E-B455-4556-812D-031061464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pic>
        <p:nvPicPr>
          <p:cNvPr id="2052" name="Picture 4" descr="Sinamics Intelligent Operator Panel IOP-2 firmware update introduces new  functions for Sinamics G series and Sinamics G120X | Press | Company |  Siemens">
            <a:extLst>
              <a:ext uri="{FF2B5EF4-FFF2-40B4-BE49-F238E27FC236}">
                <a16:creationId xmlns:a16="http://schemas.microsoft.com/office/drawing/2014/main" id="{8A75576B-7662-3E87-4CB0-18C5C6603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72" y="2963450"/>
            <a:ext cx="4681728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1C4C3B5A-C043-9E91-6DF6-589C9498B1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9412146"/>
                  </p:ext>
                </p:extLst>
              </p:nvPr>
            </p:nvGraphicFramePr>
            <p:xfrm>
              <a:off x="833629" y="1710722"/>
              <a:ext cx="5181599" cy="3886641"/>
            </p:xfrm>
            <a:graphic>
              <a:graphicData uri="http://schemas.microsoft.com/office/powerpoint/2016/slidezoom">
                <pslz:sldZm>
                  <pslz:sldZmObj sldId="266" cId="3608760826">
                    <pslz:zmPr id="{B30194CE-59FF-45D6-A73D-5D1F03B8254F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81599" cy="388664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1C4C3B5A-C043-9E91-6DF6-589C9498B1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629" y="1710722"/>
                <a:ext cx="5181599" cy="388664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20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EE4C3-3584-B1E1-3285-2C1AE484C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7D0D-56EA-2AC4-19E8-4FF209D4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noProof="0" dirty="0"/>
              <a:t>Jak toho dosáhnout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0FDEA9-9FE8-8CB8-E00A-60E62EA074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10722"/>
            <a:ext cx="5181600" cy="388620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B62056-5653-41DD-D2B3-3B08DDEB2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10723"/>
            <a:ext cx="5181600" cy="3886200"/>
          </a:xfrm>
        </p:spPr>
        <p:txBody>
          <a:bodyPr/>
          <a:lstStyle/>
          <a:p>
            <a:r>
              <a:rPr lang="cs-CZ" noProof="0" dirty="0"/>
              <a:t>Nastavit ovládací panel frekvenčního měniče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AEA2D-681E-06BC-4C57-C261707CF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6</a:t>
            </a:fld>
            <a:endParaRPr lang="cs-CZ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94B10-944B-59CD-F970-0FD809100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pic>
        <p:nvPicPr>
          <p:cNvPr id="2052" name="Picture 4" descr="Sinamics Intelligent Operator Panel IOP-2 firmware update introduces new  functions for Sinamics G series and Sinamics G120X | Press | Company |  Siemens">
            <a:extLst>
              <a:ext uri="{FF2B5EF4-FFF2-40B4-BE49-F238E27FC236}">
                <a16:creationId xmlns:a16="http://schemas.microsoft.com/office/drawing/2014/main" id="{C9267B96-99E8-2F9B-3C9E-A24567FC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72" y="2963450"/>
            <a:ext cx="4681728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chine with many wires and switches&#10;&#10;AI-generated content may be incorrect.">
            <a:extLst>
              <a:ext uri="{FF2B5EF4-FFF2-40B4-BE49-F238E27FC236}">
                <a16:creationId xmlns:a16="http://schemas.microsoft.com/office/drawing/2014/main" id="{BD7FECDB-0F64-2BB1-36F9-11CB7D03B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197431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6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D6DEA-E458-48C0-3514-BFED4AF2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23E1-EC92-D80B-8A1F-81E9F84F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Nastavení frekvenčního měniče</a:t>
            </a:r>
            <a:endParaRPr lang="cs-CZ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2851BC-EE23-CD15-6BFF-9484E4BF0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10723"/>
            <a:ext cx="5181600" cy="3886200"/>
          </a:xfrm>
        </p:spPr>
        <p:txBody>
          <a:bodyPr/>
          <a:lstStyle/>
          <a:p>
            <a:r>
              <a:rPr lang="cs-CZ" dirty="0"/>
              <a:t>Je možné ho ovládat přes </a:t>
            </a:r>
            <a:r>
              <a:rPr lang="cs-CZ"/>
              <a:t>digitální vstupy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47A7C-1FA6-295F-FD97-6A31BC30E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7</a:t>
            </a:fld>
            <a:endParaRPr lang="cs-CZ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8279-AADE-F11D-47BA-B75ADC3C1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pic>
        <p:nvPicPr>
          <p:cNvPr id="2052" name="Picture 4" descr="Sinamics Intelligent Operator Panel IOP-2 firmware update introduces new  functions for Sinamics G series and Sinamics G120X | Press | Company |  Siemens">
            <a:extLst>
              <a:ext uri="{FF2B5EF4-FFF2-40B4-BE49-F238E27FC236}">
                <a16:creationId xmlns:a16="http://schemas.microsoft.com/office/drawing/2014/main" id="{197D933C-0636-F82E-50D6-9C77BA24C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72" y="2963450"/>
            <a:ext cx="4681728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 descr="A machine with many wires and switches&#10;&#10;AI-generated content may be incorrect.">
            <a:extLst>
              <a:ext uri="{FF2B5EF4-FFF2-40B4-BE49-F238E27FC236}">
                <a16:creationId xmlns:a16="http://schemas.microsoft.com/office/drawing/2014/main" id="{256C050C-271E-7780-B719-27EC35633D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77999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77125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5820D-BC3A-7A90-F952-2ADDA44F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56E5-9B02-3BB7-512F-FDAB4ABC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desky</a:t>
            </a:r>
            <a:endParaRPr lang="cs-CZ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C0C484-CAF8-6FCD-3D25-6CD42789E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304" y="1423289"/>
            <a:ext cx="7519416" cy="435133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WEMOS D1 Mini Pro</a:t>
            </a:r>
          </a:p>
          <a:p>
            <a:pPr lvl="1"/>
            <a:r>
              <a:rPr lang="cs-CZ" dirty="0"/>
              <a:t>ESP8266</a:t>
            </a:r>
          </a:p>
          <a:p>
            <a:pPr lvl="1"/>
            <a:r>
              <a:rPr lang="cs-CZ" dirty="0"/>
              <a:t>Integrovaná </a:t>
            </a:r>
            <a:r>
              <a:rPr lang="cs-CZ" dirty="0" err="1"/>
              <a:t>WiFi</a:t>
            </a:r>
            <a:r>
              <a:rPr lang="cs-CZ" dirty="0"/>
              <a:t> komunikace</a:t>
            </a:r>
          </a:p>
          <a:p>
            <a:pPr lvl="2"/>
            <a:r>
              <a:rPr lang="cs-CZ" dirty="0"/>
              <a:t>Přes </a:t>
            </a:r>
            <a:r>
              <a:rPr lang="cs-CZ" dirty="0" err="1"/>
              <a:t>NodeMCU</a:t>
            </a:r>
            <a:r>
              <a:rPr lang="cs-CZ" dirty="0"/>
              <a:t> se připojí na mobilní hotspot</a:t>
            </a:r>
          </a:p>
          <a:p>
            <a:r>
              <a:rPr lang="cs-CZ" dirty="0"/>
              <a:t>LCD Display</a:t>
            </a:r>
          </a:p>
          <a:p>
            <a:pPr lvl="1"/>
            <a:r>
              <a:rPr lang="cs-CZ" dirty="0"/>
              <a:t>Aproximuje rychlost dopravníku</a:t>
            </a:r>
          </a:p>
          <a:p>
            <a:pPr lvl="1"/>
            <a:r>
              <a:rPr lang="cs-CZ" dirty="0"/>
              <a:t>Zobrazuje IP adresu</a:t>
            </a:r>
          </a:p>
          <a:p>
            <a:r>
              <a:rPr lang="cs-CZ" dirty="0"/>
              <a:t>Relé</a:t>
            </a:r>
          </a:p>
          <a:p>
            <a:pPr lvl="1"/>
            <a:r>
              <a:rPr lang="cs-CZ" dirty="0"/>
              <a:t>Spínají vstupy ovládacího panelu</a:t>
            </a:r>
          </a:p>
          <a:p>
            <a:r>
              <a:rPr lang="cs-CZ" dirty="0"/>
              <a:t>Napájeno z 24V portu dopravníku</a:t>
            </a:r>
            <a:endParaRPr lang="en-US" dirty="0"/>
          </a:p>
        </p:txBody>
      </p:sp>
      <p:pic>
        <p:nvPicPr>
          <p:cNvPr id="14" name="Content Placeholder 13" descr="A white box with buttons and a display&#10;&#10;AI-generated content may be incorrect.">
            <a:extLst>
              <a:ext uri="{FF2B5EF4-FFF2-40B4-BE49-F238E27FC236}">
                <a16:creationId xmlns:a16="http://schemas.microsoft.com/office/drawing/2014/main" id="{6702EDE6-3B84-EA00-BC33-8F3AACF8BB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31290" y="1967405"/>
            <a:ext cx="4352925" cy="32646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7ACF1-F957-83E4-4C9F-075E229AD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8</a:t>
            </a:fld>
            <a:endParaRPr lang="cs-CZ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DFE4F-3ECC-9178-F50E-47B52DA40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</p:spTree>
    <p:extLst>
      <p:ext uri="{BB962C8B-B14F-4D97-AF65-F5344CB8AC3E}">
        <p14:creationId xmlns:p14="http://schemas.microsoft.com/office/powerpoint/2010/main" val="368015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6514C-7D1F-BEF4-5918-190BE7CA9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ECEAA-C9A1-42D1-7F20-6981D9B5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Návrh kódu mikrokontrolleru</a:t>
            </a:r>
            <a:endParaRPr lang="cs-CZ" noProof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C138E5-D2FE-C04F-5ADE-BC36E4920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304" y="1423289"/>
            <a:ext cx="5568696" cy="4351338"/>
          </a:xfrm>
        </p:spPr>
        <p:txBody>
          <a:bodyPr>
            <a:normAutofit/>
          </a:bodyPr>
          <a:lstStyle/>
          <a:p>
            <a:r>
              <a:rPr lang="cs-CZ" dirty="0" err="1"/>
              <a:t>Arduino</a:t>
            </a:r>
            <a:r>
              <a:rPr lang="cs-CZ" dirty="0"/>
              <a:t> C++</a:t>
            </a:r>
          </a:p>
          <a:p>
            <a:r>
              <a:rPr lang="cs-CZ" dirty="0" err="1"/>
              <a:t>Timery</a:t>
            </a:r>
            <a:r>
              <a:rPr lang="cs-CZ" dirty="0"/>
              <a:t> provádí:</a:t>
            </a:r>
          </a:p>
          <a:p>
            <a:pPr lvl="1"/>
            <a:r>
              <a:rPr lang="cs-CZ" dirty="0"/>
              <a:t>Aktualizace stavu</a:t>
            </a:r>
          </a:p>
          <a:p>
            <a:pPr lvl="1"/>
            <a:r>
              <a:rPr lang="cs-CZ" dirty="0"/>
              <a:t>Aktualizace LCD</a:t>
            </a:r>
          </a:p>
          <a:p>
            <a:r>
              <a:rPr lang="cs-CZ" dirty="0"/>
              <a:t>V rámci </a:t>
            </a:r>
            <a:r>
              <a:rPr lang="cs-CZ" dirty="0" err="1"/>
              <a:t>loop</a:t>
            </a:r>
            <a:r>
              <a:rPr lang="cs-CZ" dirty="0"/>
              <a:t> odpovídá na webové </a:t>
            </a:r>
            <a:r>
              <a:rPr lang="cs-CZ" dirty="0" err="1"/>
              <a:t>requesty</a:t>
            </a:r>
            <a:endParaRPr lang="cs-CZ" dirty="0"/>
          </a:p>
          <a:p>
            <a:pPr lvl="1"/>
            <a:r>
              <a:rPr lang="cs-CZ" dirty="0"/>
              <a:t>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67646-2169-CEF0-D830-66ECD104A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EE3170B-B1BB-4CE6-83F1-94EA82A4F1A7}" type="slidenum">
              <a:rPr lang="cs-CZ" noProof="0" smtClean="0"/>
              <a:pPr/>
              <a:t>9</a:t>
            </a:fld>
            <a:endParaRPr lang="cs-CZ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E3E9F-15A6-D1CA-8903-D4695D403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cs-CZ" noProof="0" dirty="0"/>
              <a:t>www.mechlab.cz</a:t>
            </a:r>
          </a:p>
          <a:p>
            <a:r>
              <a:rPr lang="cs-CZ" noProof="0" dirty="0"/>
              <a:t>ÚMTMB, Fakulta strojního inženýrství, Vysoké učení technické v Brně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CF4081-BF7C-7813-1D42-194184BCD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4" b="22501"/>
          <a:stretch/>
        </p:blipFill>
        <p:spPr>
          <a:xfrm>
            <a:off x="6440426" y="2566396"/>
            <a:ext cx="5224270" cy="2065124"/>
          </a:xfrm>
        </p:spPr>
      </p:pic>
    </p:spTree>
    <p:extLst>
      <p:ext uri="{BB962C8B-B14F-4D97-AF65-F5344CB8AC3E}">
        <p14:creationId xmlns:p14="http://schemas.microsoft.com/office/powerpoint/2010/main" val="92138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514</Words>
  <Application>Microsoft Office PowerPoint</Application>
  <PresentationFormat>Widescreen</PresentationFormat>
  <Paragraphs>119</Paragraphs>
  <Slides>16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Segoe UI Semibold</vt:lpstr>
      <vt:lpstr>Motiv Office</vt:lpstr>
      <vt:lpstr>Návrh systému pro dálkové spouštění dopravníků</vt:lpstr>
      <vt:lpstr>Motivace</vt:lpstr>
      <vt:lpstr>Cíle práce</vt:lpstr>
      <vt:lpstr>Co je cílem</vt:lpstr>
      <vt:lpstr>Nastavení frekvenčního měniče</vt:lpstr>
      <vt:lpstr>Jak toho dosáhnout</vt:lpstr>
      <vt:lpstr>Nastavení frekvenčního měniče</vt:lpstr>
      <vt:lpstr>Návrh desky</vt:lpstr>
      <vt:lpstr>Návrh kódu mikrokontrolleru</vt:lpstr>
      <vt:lpstr>Návrh kódu mikrokontrolleru</vt:lpstr>
      <vt:lpstr>Návrh mobilní aplikace</vt:lpstr>
      <vt:lpstr>Návrh mobilní aplikace</vt:lpstr>
      <vt:lpstr>Co zbývá</vt:lpstr>
      <vt:lpstr>Zdroje</vt:lpstr>
      <vt:lpstr>Děkuji za pozornost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Matejasko</dc:creator>
  <cp:lastModifiedBy>Strašák David (219502)</cp:lastModifiedBy>
  <cp:revision>59</cp:revision>
  <dcterms:created xsi:type="dcterms:W3CDTF">2016-01-11T10:59:33Z</dcterms:created>
  <dcterms:modified xsi:type="dcterms:W3CDTF">2025-03-05T20:12:27Z</dcterms:modified>
</cp:coreProperties>
</file>